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45" r:id="rId2"/>
    <p:sldId id="340" r:id="rId3"/>
    <p:sldId id="341" r:id="rId4"/>
    <p:sldId id="342" r:id="rId5"/>
    <p:sldId id="343" r:id="rId6"/>
    <p:sldId id="344" r:id="rId7"/>
  </p:sldIdLst>
  <p:sldSz cx="9144000" cy="6858000" type="screen4x3"/>
  <p:notesSz cx="6807200" cy="9939338"/>
  <p:defaultTextStyle>
    <a:defPPr>
      <a:defRPr lang="en-NZ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23" autoAdjust="0"/>
    <p:restoredTop sz="86345" autoAdjust="0"/>
  </p:normalViewPr>
  <p:slideViewPr>
    <p:cSldViewPr>
      <p:cViewPr>
        <p:scale>
          <a:sx n="97" d="100"/>
          <a:sy n="97" d="100"/>
        </p:scale>
        <p:origin x="-784" y="4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640" y="-102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626CE-C4CB-42CA-B1AE-7FD78EC7922F}" type="datetimeFigureOut">
              <a:rPr lang="en-NZ" smtClean="0"/>
              <a:t>7/04/15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EF3E60-0E82-468E-A247-5596D422B4E9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98050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787" cy="49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NZ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413" y="0"/>
            <a:ext cx="2949787" cy="49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NZ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6125"/>
            <a:ext cx="496570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27" y="4721186"/>
            <a:ext cx="4991947" cy="44727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edit Master text styles</a:t>
            </a:r>
          </a:p>
          <a:p>
            <a:pPr lvl="1"/>
            <a:r>
              <a:rPr lang="en-NZ" smtClean="0"/>
              <a:t>Second level</a:t>
            </a:r>
          </a:p>
          <a:p>
            <a:pPr lvl="2"/>
            <a:r>
              <a:rPr lang="en-NZ" smtClean="0"/>
              <a:t>Third level</a:t>
            </a:r>
          </a:p>
          <a:p>
            <a:pPr lvl="3"/>
            <a:r>
              <a:rPr lang="en-NZ" smtClean="0"/>
              <a:t>Fourth level</a:t>
            </a:r>
          </a:p>
          <a:p>
            <a:pPr lvl="4"/>
            <a:r>
              <a:rPr lang="en-NZ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371"/>
            <a:ext cx="2949787" cy="49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NZ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413" y="9442371"/>
            <a:ext cx="2949787" cy="496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1E52B4-B2EB-4922-BD2F-3FADCD4B8115}" type="slidenum">
              <a:rPr lang="en-NZ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506878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838A52-272D-4B16-8352-D183B2FA9FB3}" type="datetime4">
              <a:rPr lang="en-NZ" smtClean="0"/>
              <a:t>April 7, 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DEE4F-11B3-4A69-9161-142B1BAB55BA}" type="slidenum">
              <a:rPr lang="en-NZ"/>
              <a:pPr/>
              <a:t>‹#›</a:t>
            </a:fld>
            <a:endParaRPr lang="en-NZ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96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2B4606-9B64-411C-B3A8-CD53A359B9EF}" type="datetime4">
              <a:rPr lang="en-NZ" smtClean="0"/>
              <a:t>April 7, 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BE2AAF-A079-477E-BE32-6CDF21F83B2B}" type="slidenum">
              <a:rPr lang="en-NZ"/>
              <a:pPr/>
              <a:t>‹#›</a:t>
            </a:fld>
            <a:endParaRPr lang="en-NZ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382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676400"/>
            <a:ext cx="1943100" cy="4495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76400"/>
            <a:ext cx="5676900" cy="4495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08E027-C62D-4689-8E20-84A3C8E1AA5C}" type="datetime4">
              <a:rPr lang="en-NZ" smtClean="0"/>
              <a:t>April 7, 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6AD880-F75C-4662-BFB6-EB2757C670CE}" type="slidenum">
              <a:rPr lang="en-NZ"/>
              <a:pPr/>
              <a:t>‹#›</a:t>
            </a:fld>
            <a:endParaRPr lang="en-NZ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482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B1EC079-E716-4343-93E6-470C54676F38}" type="datetime4">
              <a:rPr lang="en-NZ" smtClean="0"/>
              <a:t>April 7, 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47B2D4-777B-466B-95B9-99D409160380}" type="slidenum">
              <a:rPr lang="en-NZ"/>
              <a:pPr/>
              <a:t>‹#›</a:t>
            </a:fld>
            <a:endParaRPr lang="en-NZ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229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464CF7-9866-4E11-A506-E1127DB3ACAA}" type="datetime4">
              <a:rPr lang="en-NZ" smtClean="0"/>
              <a:t>April 7, 2015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4F3B1F-092C-46ED-8417-EAFF2D39D59F}" type="slidenum">
              <a:rPr lang="en-NZ"/>
              <a:pPr/>
              <a:t>‹#›</a:t>
            </a:fld>
            <a:endParaRPr lang="en-NZ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019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3048000"/>
            <a:ext cx="3810000" cy="312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048000"/>
            <a:ext cx="3810000" cy="3124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39D0FD-02F8-40AA-9EFE-3B1A960AF7EC}" type="datetime4">
              <a:rPr lang="en-NZ" smtClean="0"/>
              <a:t>April 7, 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400865-EE9F-41D7-AC3E-0288BFEED863}" type="slidenum">
              <a:rPr lang="en-NZ"/>
              <a:pPr/>
              <a:t>‹#›</a:t>
            </a:fld>
            <a:endParaRPr lang="en-NZ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81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606DF6-B14E-493C-8766-6BD9302076B3}" type="datetime4">
              <a:rPr lang="en-NZ" smtClean="0"/>
              <a:t>April 7, 2015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3CC81-D681-40F6-BA3C-E942A80391CE}" type="slidenum">
              <a:rPr lang="en-NZ"/>
              <a:pPr/>
              <a:t>‹#›</a:t>
            </a:fld>
            <a:endParaRPr lang="en-NZ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622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D14322-1736-44CD-9343-F13A6735CE74}" type="datetime4">
              <a:rPr lang="en-NZ" smtClean="0"/>
              <a:t>April 7, 2015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33E11-8FFF-4173-A6F6-B262CB595DF9}" type="slidenum">
              <a:rPr lang="en-NZ"/>
              <a:pPr/>
              <a:t>‹#›</a:t>
            </a:fld>
            <a:endParaRPr lang="en-NZ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151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E3BEAB-A8A2-4538-A0EC-B81C7D3D50FF}" type="datetime4">
              <a:rPr lang="en-NZ" smtClean="0"/>
              <a:t>April 7, 2015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683FD8-9F42-452B-AD31-AA2450E00D6B}" type="slidenum">
              <a:rPr lang="en-NZ"/>
              <a:pPr/>
              <a:t>‹#›</a:t>
            </a:fld>
            <a:endParaRPr lang="en-NZ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4612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D1F9D8-C591-4F54-A819-28CE18682C09}" type="datetime4">
              <a:rPr lang="en-NZ" smtClean="0"/>
              <a:t>April 7, 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55B0F2-41C8-46A1-9DBC-E5B74B64C397}" type="slidenum">
              <a:rPr lang="en-NZ"/>
              <a:pPr/>
              <a:t>‹#›</a:t>
            </a:fld>
            <a:endParaRPr lang="en-NZ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845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6D254E-E726-4FFF-9CA8-A268C64F1997}" type="datetime4">
              <a:rPr lang="en-NZ" smtClean="0"/>
              <a:t>April 7, 2015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059653-D897-4A80-BAD6-A9E0AC4473FE}" type="slidenum">
              <a:rPr lang="en-NZ"/>
              <a:pPr/>
              <a:t>‹#›</a:t>
            </a:fld>
            <a:endParaRPr lang="en-NZ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777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676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add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3048000"/>
            <a:ext cx="77724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NZ" smtClean="0"/>
              <a:t>Click to add text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fld id="{078A7C6F-67E3-47B0-8B21-33EA23DCF73E}" type="datetime4">
              <a:rPr lang="en-NZ" smtClean="0"/>
              <a:t>April 7, 2015</a:t>
            </a:fld>
            <a:endParaRPr lang="en-N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477000"/>
            <a:ext cx="3276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N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190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fld id="{5559BAE8-C357-495B-8926-E0856E05EABC}" type="slidenum">
              <a:rPr lang="en-NZ"/>
              <a:pPr/>
              <a:t>‹#›</a:t>
            </a:fld>
            <a:endParaRPr lang="en-NZ" sz="140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NewRomanPS Bold" pitchFamily="16" charset="0"/>
          <a:ea typeface="ＭＳ Ｐゴシック" pitchFamily="1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NewRomanPS Bold" pitchFamily="16" charset="0"/>
          <a:ea typeface="ＭＳ Ｐゴシック" pitchFamily="1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NewRomanPS Bold" pitchFamily="16" charset="0"/>
          <a:ea typeface="ＭＳ Ｐゴシック" pitchFamily="1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NewRomanPS Bold" pitchFamily="16" charset="0"/>
          <a:ea typeface="ＭＳ Ｐゴシック" pitchFamily="1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NewRomanPS Bold" pitchFamily="16" charset="0"/>
          <a:ea typeface="ＭＳ Ｐゴシック" pitchFamily="1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NewRomanPS Bold" pitchFamily="16" charset="0"/>
          <a:ea typeface="ＭＳ Ｐゴシック" pitchFamily="1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NewRomanPS Bold" pitchFamily="16" charset="0"/>
          <a:ea typeface="ＭＳ Ｐゴシック" pitchFamily="1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NewRomanPS Bold" pitchFamily="16" charset="0"/>
          <a:ea typeface="ＭＳ Ｐゴシック" pitchFamily="16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>Implementation </a:t>
            </a:r>
            <a:r>
              <a:rPr lang="en-US" dirty="0" smtClean="0">
                <a:latin typeface="+mn-lt"/>
              </a:rPr>
              <a:t>: </a:t>
            </a:r>
            <a:r>
              <a:rPr lang="en-US" dirty="0" smtClean="0">
                <a:latin typeface="+mn-lt"/>
              </a:rPr>
              <a:t>perspectives </a:t>
            </a:r>
            <a:r>
              <a:rPr lang="en-US" dirty="0">
                <a:latin typeface="+mn-lt"/>
              </a:rPr>
              <a:t>and challenges from New </a:t>
            </a:r>
            <a:r>
              <a:rPr lang="en-US" dirty="0" smtClean="0">
                <a:latin typeface="+mn-lt"/>
              </a:rPr>
              <a:t>Zealand</a:t>
            </a: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2800" dirty="0" smtClean="0">
              <a:latin typeface="+mn-lt"/>
            </a:endParaRPr>
          </a:p>
          <a:p>
            <a:endParaRPr lang="en-US" sz="2800" dirty="0"/>
          </a:p>
          <a:p>
            <a:endParaRPr lang="en-US" sz="2800" dirty="0" smtClean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Geoff </a:t>
            </a:r>
            <a:r>
              <a:rPr lang="en-US" sz="2800" dirty="0" smtClean="0">
                <a:latin typeface="+mn-lt"/>
              </a:rPr>
              <a:t>McLay</a:t>
            </a:r>
            <a:endParaRPr lang="en-US" sz="2800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DEE4F-11B3-4A69-9161-142B1BAB55BA}" type="slidenum">
              <a:rPr lang="en-NZ" smtClean="0"/>
              <a:pPr/>
              <a:t>1</a:t>
            </a:fld>
            <a:endParaRPr lang="en-NZ" sz="1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976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>The New</a:t>
            </a:r>
            <a:r>
              <a:rPr lang="en-US" baseline="0" dirty="0" smtClean="0">
                <a:latin typeface="+mn-lt"/>
              </a:rPr>
              <a:t> Zealand Law Commission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+mn-lt"/>
              </a:rPr>
              <a:t>Very similar</a:t>
            </a:r>
            <a:r>
              <a:rPr lang="en-US" sz="2400" baseline="0" dirty="0" smtClean="0">
                <a:latin typeface="+mn-lt"/>
              </a:rPr>
              <a:t> to England and Wales, and Scotland Law Commissions</a:t>
            </a:r>
          </a:p>
          <a:p>
            <a:r>
              <a:rPr lang="en-US" sz="2400" baseline="0" dirty="0" smtClean="0">
                <a:latin typeface="+mn-lt"/>
              </a:rPr>
              <a:t>Statutory guaranteed independence</a:t>
            </a:r>
          </a:p>
          <a:p>
            <a:r>
              <a:rPr lang="en-US" sz="2400" dirty="0" smtClean="0">
                <a:latin typeface="+mn-lt"/>
              </a:rPr>
              <a:t>Expressly not part of the Government</a:t>
            </a:r>
          </a:p>
          <a:p>
            <a:r>
              <a:rPr lang="en-US" sz="2400" dirty="0" smtClean="0">
                <a:latin typeface="+mn-lt"/>
              </a:rPr>
              <a:t>Perception pre-Palmer presidency of good reports languishing</a:t>
            </a: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91764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What seems to work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+mn-lt"/>
              </a:rPr>
              <a:t>Not self referring </a:t>
            </a:r>
          </a:p>
          <a:p>
            <a:pPr lvl="1"/>
            <a:r>
              <a:rPr lang="en-US" sz="2400" dirty="0" smtClean="0">
                <a:latin typeface="+mn-lt"/>
              </a:rPr>
              <a:t>can self refer, but choses not to</a:t>
            </a:r>
          </a:p>
          <a:p>
            <a:pPr lvl="0"/>
            <a:r>
              <a:rPr lang="en-US" sz="2400" dirty="0" smtClean="0">
                <a:latin typeface="+mn-lt"/>
              </a:rPr>
              <a:t>Government</a:t>
            </a:r>
            <a:r>
              <a:rPr lang="en-US" sz="2400" baseline="0" dirty="0" smtClean="0">
                <a:latin typeface="+mn-lt"/>
              </a:rPr>
              <a:t> process of selecting projects</a:t>
            </a:r>
          </a:p>
          <a:p>
            <a:pPr lvl="1"/>
            <a:r>
              <a:rPr lang="en-US" sz="2400" dirty="0" smtClean="0">
                <a:latin typeface="+mn-lt"/>
              </a:rPr>
              <a:t>Ensures</a:t>
            </a:r>
            <a:r>
              <a:rPr lang="en-US" sz="2400" baseline="0" dirty="0" smtClean="0">
                <a:latin typeface="+mn-lt"/>
              </a:rPr>
              <a:t> so degree of buy in from departments</a:t>
            </a:r>
          </a:p>
          <a:p>
            <a:pPr lvl="0"/>
            <a:r>
              <a:rPr lang="en-US" sz="2400" baseline="0" dirty="0" smtClean="0">
                <a:latin typeface="+mn-lt"/>
              </a:rPr>
              <a:t>Government must respond within 6 months</a:t>
            </a:r>
          </a:p>
          <a:p>
            <a:pPr lvl="0"/>
            <a:r>
              <a:rPr lang="en-US" sz="2400" baseline="0" dirty="0" smtClean="0">
                <a:latin typeface="+mn-lt"/>
              </a:rPr>
              <a:t>Close relationships with officials</a:t>
            </a:r>
          </a:p>
          <a:p>
            <a:pPr lvl="0"/>
            <a:r>
              <a:rPr lang="en-US" sz="2400" baseline="0" dirty="0" smtClean="0">
                <a:latin typeface="+mn-lt"/>
              </a:rPr>
              <a:t>Close relationship with law drafters</a:t>
            </a:r>
          </a:p>
        </p:txBody>
      </p:sp>
    </p:spTree>
    <p:extLst>
      <p:ext uri="{BB962C8B-B14F-4D97-AF65-F5344CB8AC3E}">
        <p14:creationId xmlns:p14="http://schemas.microsoft.com/office/powerpoint/2010/main" val="846583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aseline="0" dirty="0" smtClean="0">
                <a:latin typeface="+mn-lt"/>
              </a:rPr>
              <a:t>Struggles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sz="3600" dirty="0" smtClean="0">
                <a:latin typeface="+mn-lt"/>
              </a:rPr>
              <a:t>Government</a:t>
            </a:r>
            <a:r>
              <a:rPr lang="en-US" sz="3600" baseline="0" dirty="0" smtClean="0">
                <a:latin typeface="+mn-lt"/>
              </a:rPr>
              <a:t> process of selecting projects</a:t>
            </a:r>
          </a:p>
          <a:p>
            <a:pPr lvl="1"/>
            <a:r>
              <a:rPr lang="en-US" dirty="0" smtClean="0">
                <a:latin typeface="+mn-lt"/>
              </a:rPr>
              <a:t>Projects</a:t>
            </a:r>
            <a:r>
              <a:rPr lang="en-US" baseline="0" dirty="0" smtClean="0">
                <a:latin typeface="+mn-lt"/>
              </a:rPr>
              <a:t> tend to reflect “justice” sector  </a:t>
            </a:r>
          </a:p>
          <a:p>
            <a:pPr lvl="1"/>
            <a:r>
              <a:rPr lang="en-US" baseline="0" dirty="0" smtClean="0">
                <a:latin typeface="+mn-lt"/>
              </a:rPr>
              <a:t>Civil law tends to give way to criminal law</a:t>
            </a:r>
          </a:p>
          <a:p>
            <a:pPr lvl="1"/>
            <a:r>
              <a:rPr lang="en-US" baseline="0" dirty="0" smtClean="0">
                <a:latin typeface="+mn-lt"/>
              </a:rPr>
              <a:t>Hard to fit in long term infrastructure</a:t>
            </a:r>
          </a:p>
          <a:p>
            <a:pPr lvl="1"/>
            <a:r>
              <a:rPr lang="en-US" dirty="0" smtClean="0">
                <a:latin typeface="+mn-lt"/>
              </a:rPr>
              <a:t>Classic </a:t>
            </a:r>
            <a:r>
              <a:rPr lang="en-US" dirty="0" smtClean="0">
                <a:latin typeface="+mn-lt"/>
              </a:rPr>
              <a:t>lawyer</a:t>
            </a:r>
            <a:r>
              <a:rPr lang="en-US" dirty="0" smtClean="0">
                <a:latin typeface="+mn-lt"/>
              </a:rPr>
              <a:t>s’</a:t>
            </a:r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law reform tends to fall away</a:t>
            </a:r>
          </a:p>
          <a:p>
            <a:pPr lvl="0"/>
            <a:r>
              <a:rPr lang="en-US" sz="3600" dirty="0" smtClean="0">
                <a:latin typeface="+mn-lt"/>
              </a:rPr>
              <a:t>Projects</a:t>
            </a:r>
            <a:r>
              <a:rPr lang="en-US" sz="3600" baseline="0" dirty="0" smtClean="0">
                <a:latin typeface="+mn-lt"/>
              </a:rPr>
              <a:t> that go beyond the capacity of any one department to respond</a:t>
            </a:r>
          </a:p>
          <a:p>
            <a:pPr lvl="1"/>
            <a:r>
              <a:rPr lang="en-US" dirty="0" smtClean="0">
                <a:latin typeface="+mn-lt"/>
              </a:rPr>
              <a:t>Long term projects often out survive Ministers/ officials who commissioned them</a:t>
            </a:r>
          </a:p>
          <a:p>
            <a:pPr lvl="1"/>
            <a:r>
              <a:rPr lang="en-US" dirty="0" smtClean="0">
                <a:latin typeface="+mn-lt"/>
              </a:rPr>
              <a:t>Department may struggle to have expertise to respond</a:t>
            </a:r>
          </a:p>
        </p:txBody>
      </p:sp>
    </p:spTree>
    <p:extLst>
      <p:ext uri="{BB962C8B-B14F-4D97-AF65-F5344CB8AC3E}">
        <p14:creationId xmlns:p14="http://schemas.microsoft.com/office/powerpoint/2010/main" val="934509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Some examples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1"/>
            <a:r>
              <a:rPr lang="en-US" sz="4400" dirty="0" smtClean="0">
                <a:latin typeface="+mn-lt"/>
              </a:rPr>
              <a:t>When things go well</a:t>
            </a:r>
          </a:p>
          <a:p>
            <a:pPr lvl="2"/>
            <a:r>
              <a:rPr lang="en-US" sz="3100" dirty="0" smtClean="0">
                <a:latin typeface="+mn-lt"/>
              </a:rPr>
              <a:t>Suicide reporting (reform of prohibition on reporting suicide)</a:t>
            </a:r>
          </a:p>
          <a:p>
            <a:pPr lvl="2"/>
            <a:r>
              <a:rPr lang="en-US" sz="3100" dirty="0" err="1" smtClean="0">
                <a:latin typeface="+mn-lt"/>
              </a:rPr>
              <a:t>Cyberbulling</a:t>
            </a:r>
            <a:r>
              <a:rPr lang="en-US" sz="3100" dirty="0" smtClean="0">
                <a:latin typeface="+mn-lt"/>
              </a:rPr>
              <a:t> (harmful digital communications)</a:t>
            </a:r>
          </a:p>
          <a:p>
            <a:pPr lvl="2"/>
            <a:r>
              <a:rPr lang="en-US" sz="3100" dirty="0" smtClean="0">
                <a:latin typeface="+mn-lt"/>
              </a:rPr>
              <a:t>Incorporated Societies</a:t>
            </a:r>
          </a:p>
          <a:p>
            <a:pPr lvl="1"/>
            <a:r>
              <a:rPr lang="en-US" sz="4400" dirty="0" smtClean="0">
                <a:latin typeface="+mn-lt"/>
              </a:rPr>
              <a:t>When we have struggled</a:t>
            </a:r>
          </a:p>
          <a:p>
            <a:pPr lvl="2"/>
            <a:r>
              <a:rPr lang="en-US" sz="3100" dirty="0" smtClean="0">
                <a:latin typeface="+mn-lt"/>
              </a:rPr>
              <a:t>Acceptance of key recommendation that there be a new Act, but based on what</a:t>
            </a:r>
          </a:p>
          <a:p>
            <a:pPr lvl="3"/>
            <a:r>
              <a:rPr lang="en-US" sz="3100" dirty="0" smtClean="0">
                <a:latin typeface="+mn-lt"/>
              </a:rPr>
              <a:t>Privacy report (slow response but getting there)</a:t>
            </a:r>
          </a:p>
          <a:p>
            <a:pPr lvl="3"/>
            <a:r>
              <a:rPr lang="en-US" sz="3100" dirty="0" smtClean="0">
                <a:latin typeface="+mn-lt"/>
              </a:rPr>
              <a:t>Trusts report</a:t>
            </a:r>
          </a:p>
          <a:p>
            <a:pPr lvl="2"/>
            <a:r>
              <a:rPr lang="en-US" sz="3100" dirty="0" smtClean="0">
                <a:latin typeface="+mn-lt"/>
              </a:rPr>
              <a:t>New Media Report</a:t>
            </a:r>
          </a:p>
          <a:p>
            <a:pPr lvl="3"/>
            <a:r>
              <a:rPr lang="en-US" sz="3100" dirty="0" smtClean="0">
                <a:latin typeface="+mn-lt"/>
              </a:rPr>
              <a:t>Great report, wrong time?</a:t>
            </a:r>
          </a:p>
          <a:p>
            <a:pPr lvl="3"/>
            <a:endParaRPr lang="en-US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1394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Some concluding</a:t>
            </a:r>
            <a:r>
              <a:rPr lang="en-US" baseline="0" dirty="0" smtClean="0">
                <a:latin typeface="+mn-lt"/>
              </a:rPr>
              <a:t> thoughts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>
                <a:latin typeface="+mn-lt"/>
              </a:rPr>
              <a:t>Law</a:t>
            </a:r>
            <a:r>
              <a:rPr lang="en-US" baseline="0" dirty="0" smtClean="0">
                <a:latin typeface="+mn-lt"/>
              </a:rPr>
              <a:t>yers’ law reform and </a:t>
            </a:r>
            <a:r>
              <a:rPr lang="en-US" dirty="0" smtClean="0">
                <a:latin typeface="+mn-lt"/>
              </a:rPr>
              <a:t>evidence based policy process</a:t>
            </a:r>
          </a:p>
          <a:p>
            <a:pPr lvl="1"/>
            <a:r>
              <a:rPr lang="en-US" dirty="0" smtClean="0">
                <a:latin typeface="+mn-lt"/>
              </a:rPr>
              <a:t>Unique contribution of law reform bodies</a:t>
            </a:r>
          </a:p>
          <a:p>
            <a:pPr lvl="1"/>
            <a:r>
              <a:rPr lang="en-US" dirty="0" smtClean="0">
                <a:latin typeface="+mn-lt"/>
              </a:rPr>
              <a:t>Traditional law reform versus larger scale social projects </a:t>
            </a:r>
            <a:endParaRPr lang="en-US" dirty="0">
              <a:latin typeface="+mn-lt"/>
            </a:endParaRPr>
          </a:p>
          <a:p>
            <a:pPr lvl="2"/>
            <a:r>
              <a:rPr lang="en-US" dirty="0" smtClean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can/should law </a:t>
            </a:r>
            <a:r>
              <a:rPr lang="en-US" dirty="0" smtClean="0">
                <a:latin typeface="+mn-lt"/>
              </a:rPr>
              <a:t>reform </a:t>
            </a:r>
            <a:r>
              <a:rPr lang="en-US" dirty="0" smtClean="0">
                <a:latin typeface="+mn-lt"/>
              </a:rPr>
              <a:t>commissions </a:t>
            </a:r>
            <a:r>
              <a:rPr lang="en-US" dirty="0" smtClean="0">
                <a:latin typeface="+mn-lt"/>
              </a:rPr>
              <a:t>do both?</a:t>
            </a:r>
          </a:p>
          <a:p>
            <a:pPr lvl="2"/>
            <a:endParaRPr lang="en-US" dirty="0" smtClean="0">
              <a:latin typeface="+mn-lt"/>
            </a:endParaRPr>
          </a:p>
          <a:p>
            <a:pPr lvl="1"/>
            <a:endParaRPr lang="en-US" baseline="0" dirty="0" smtClean="0">
              <a:latin typeface="+mn-lt"/>
            </a:endParaRPr>
          </a:p>
          <a:p>
            <a:pPr lvl="1"/>
            <a:endParaRPr lang="en-US" dirty="0" smtClean="0">
              <a:latin typeface="+mn-lt"/>
            </a:endParaRPr>
          </a:p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62140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LCPowerPoint">
  <a:themeElements>
    <a:clrScheme name="Law Commission Powerpoin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N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N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lnDef>
  </a:objectDefaults>
  <a:extraClrSchemeLst>
    <a:extraClrScheme>
      <a:clrScheme name="Law Commission Powerpoi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w Commission Powerpoin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w Commission Powerpoin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w Commission Powerpoin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w Commission Powerpoin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w Commission Powerpoin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w Commission Powerpoin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w Commission Powerpoin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w Commission Powerpoin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w Commission Powerpoin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w Commission Powerpoin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w Commission Powerpoin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3135</TotalTime>
  <Words>250</Words>
  <Application>Microsoft Macintosh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LCPowerPoint</vt:lpstr>
      <vt:lpstr>     Implementation : perspectives and challenges from New Zealand </vt:lpstr>
      <vt:lpstr>The New Zealand Law Commission</vt:lpstr>
      <vt:lpstr>What seems to work</vt:lpstr>
      <vt:lpstr>Struggles</vt:lpstr>
      <vt:lpstr>Some examples</vt:lpstr>
      <vt:lpstr>Some concluding thoughts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the  Law of Trusts:  Preferred Approach</dc:title>
  <dc:creator>Sophie Klinger</dc:creator>
  <cp:lastModifiedBy>Geoffrey McLay</cp:lastModifiedBy>
  <cp:revision>195</cp:revision>
  <cp:lastPrinted>2013-05-27T01:37:37Z</cp:lastPrinted>
  <dcterms:created xsi:type="dcterms:W3CDTF">2012-11-15T22:08:47Z</dcterms:created>
  <dcterms:modified xsi:type="dcterms:W3CDTF">2015-04-07T07:27:51Z</dcterms:modified>
</cp:coreProperties>
</file>